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7"/>
  </p:notesMasterIdLst>
  <p:handoutMasterIdLst>
    <p:handoutMasterId r:id="rId18"/>
  </p:handoutMasterIdLst>
  <p:sldIdLst>
    <p:sldId id="256" r:id="rId6"/>
    <p:sldId id="257" r:id="rId7"/>
    <p:sldId id="258" r:id="rId8"/>
    <p:sldId id="259" r:id="rId9"/>
    <p:sldId id="260" r:id="rId10"/>
    <p:sldId id="261" r:id="rId11"/>
    <p:sldId id="262" r:id="rId12"/>
    <p:sldId id="263" r:id="rId13"/>
    <p:sldId id="265" r:id="rId14"/>
    <p:sldId id="266" r:id="rId15"/>
    <p:sldId id="267" r:id="rId1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9686" autoAdjust="0"/>
    <p:restoredTop sz="87897" autoAdjust="0"/>
  </p:normalViewPr>
  <p:slideViewPr>
    <p:cSldViewPr snapToGrid="0">
      <p:cViewPr varScale="1">
        <p:scale>
          <a:sx n="75" d="100"/>
          <a:sy n="75" d="100"/>
        </p:scale>
        <p:origin x="1344" y="1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notesMaster" Target="notesMasters/notesMaster1.xml"/><Relationship Id="rId18" Type="http://schemas.openxmlformats.org/officeDocument/2006/relationships/handoutMaster" Target="handoutMasters/handoutMaster1.xml"/><Relationship Id="rId19" Type="http://schemas.openxmlformats.org/officeDocument/2006/relationships/presProps" Target="presProp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2016-04-08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2016-04-08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 </a:t>
            </a:r>
            <a:r>
              <a:rPr lang="en-US" sz="1200" kern="1200" dirty="0" smtClean="0">
                <a:solidFill>
                  <a:schemeClr val="tx1"/>
                </a:solidFill>
                <a:effectLst/>
                <a:latin typeface="Arial" panose="020B0604020202020204" pitchFamily="34" charset="0"/>
                <a:ea typeface="+mn-ea"/>
                <a:cs typeface="Arial" panose="020B0604020202020204" pitchFamily="34" charset="0"/>
              </a:rPr>
              <a:t>IMPORTANT: This course requires ChefDK version 0.8.1. If you use a later version such as 0.9.0, the exercises and labs won’t work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bit.ly</a:t>
            </a:r>
            <a:r>
              <a:rPr lang="en-US" dirty="0" smtClean="0"/>
              <a:t>/1SELWGZ</a:t>
            </a:r>
          </a:p>
          <a:p>
            <a:endParaRPr lang="en-US" dirty="0" smtClean="0"/>
          </a:p>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7584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99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8865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187477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9-</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9" r:id="rId20"/>
    <p:sldLayoutId id="2147483810"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hyperlink" Target="https://atom.io/"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downloads.chef.io/chef-d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hyperlink" Target="https://downloads.chef.io/chef-dk/"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88711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076822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09103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smtClean="0"/>
              <a:t>Install </a:t>
            </a:r>
            <a:r>
              <a:rPr lang="en-US" dirty="0"/>
              <a:t>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65437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16326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1965960" y="3506117"/>
            <a:ext cx="13578840" cy="3768905"/>
          </a:xfrm>
        </p:spPr>
        <p:txBody>
          <a:bodyPr/>
          <a:lstStyle/>
          <a:p>
            <a:r>
              <a:rPr lang="en-US" dirty="0"/>
              <a:t>The ChefDK contains tools </a:t>
            </a:r>
            <a:r>
              <a:rPr lang="en-US" dirty="0" smtClean="0"/>
              <a:t>like </a:t>
            </a:r>
            <a:r>
              <a:rPr lang="en-US" dirty="0"/>
              <a:t>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02105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91305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9210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1203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947371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65822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15509</TotalTime>
  <Words>1134</Words>
  <Application>Microsoft Macintosh PowerPoint</Application>
  <PresentationFormat>Custom</PresentationFormat>
  <Paragraphs>115</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Courier New</vt:lpstr>
      <vt:lpstr>Gill Sans MT</vt:lpstr>
      <vt:lpstr>Inconsolata</vt:lpstr>
      <vt:lpstr>Wingdings</vt:lpstr>
      <vt:lpstr>Arial</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1987</cp:revision>
  <cp:lastPrinted>2016-04-08T17:34:46Z</cp:lastPrinted>
  <dcterms:created xsi:type="dcterms:W3CDTF">2012-09-13T17:36:07Z</dcterms:created>
  <dcterms:modified xsi:type="dcterms:W3CDTF">2016-04-08T17:34:49Z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